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2"/>
  </p:notesMasterIdLst>
  <p:sldIdLst>
    <p:sldId id="350" r:id="rId2"/>
    <p:sldId id="35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53" r:id="rId12"/>
    <p:sldId id="340" r:id="rId13"/>
    <p:sldId id="268" r:id="rId14"/>
    <p:sldId id="325" r:id="rId15"/>
    <p:sldId id="326" r:id="rId16"/>
    <p:sldId id="269" r:id="rId17"/>
    <p:sldId id="323" r:id="rId18"/>
    <p:sldId id="341" r:id="rId19"/>
    <p:sldId id="343" r:id="rId20"/>
    <p:sldId id="344" r:id="rId21"/>
    <p:sldId id="321" r:id="rId22"/>
    <p:sldId id="345" r:id="rId23"/>
    <p:sldId id="346" r:id="rId24"/>
    <p:sldId id="354" r:id="rId25"/>
    <p:sldId id="347" r:id="rId26"/>
    <p:sldId id="322" r:id="rId27"/>
    <p:sldId id="328" r:id="rId28"/>
    <p:sldId id="327" r:id="rId29"/>
    <p:sldId id="324" r:id="rId30"/>
    <p:sldId id="35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05"/>
    <p:restoredTop sz="94694"/>
  </p:normalViewPr>
  <p:slideViewPr>
    <p:cSldViewPr snapToGrid="0">
      <p:cViewPr varScale="1">
        <p:scale>
          <a:sx n="102" d="100"/>
          <a:sy n="102" d="100"/>
        </p:scale>
        <p:origin x="19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7A89A-5406-E04D-9F17-7A4D44CFC4E7}" type="datetime1">
              <a:rPr lang="en-CA" smtClean="0"/>
              <a:t>2025-03-25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9544-107E-214F-A5F6-CDFA7FBAAA1E}" type="datetime1">
              <a:rPr lang="en-CA" smtClean="0"/>
              <a:t>2025-03-25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C57C-2B03-514B-8203-A81A19302B7D}" type="datetime1">
              <a:rPr lang="en-CA" smtClean="0"/>
              <a:t>2025-03-25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6AAE-A537-8248-A055-B6EA3C40CEB3}" type="datetime1">
              <a:rPr lang="en-CA" smtClean="0"/>
              <a:t>2025-03-25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6631-24D6-0D49-8869-3FF182AB6BEF}" type="datetime1">
              <a:rPr lang="en-CA" smtClean="0"/>
              <a:t>2025-03-25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9B6A4-A1E7-7D49-AC7C-AE8020C5F61D}" type="datetime1">
              <a:rPr lang="en-CA" smtClean="0"/>
              <a:t>2025-03-25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19CB-8064-324B-B454-228B2A020C7D}" type="datetime1">
              <a:rPr lang="en-CA" smtClean="0"/>
              <a:t>2025-03-25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5EA7-18C6-5F4D-9B51-69774B8C244F}" type="datetime1">
              <a:rPr lang="en-CA" smtClean="0"/>
              <a:t>2025-03-25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6F487-4D38-1D4C-988C-9258092E27CB}" type="datetime1">
              <a:rPr lang="en-CA" smtClean="0"/>
              <a:t>2025-03-25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2A98-D6E1-274C-B312-619E70F372CA}" type="datetime1">
              <a:rPr lang="en-CA" smtClean="0"/>
              <a:t>2025-03-25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4472-35B7-C24B-996B-D7DC21B0D613}" type="datetime1">
              <a:rPr lang="en-CA" smtClean="0"/>
              <a:t>2025-03-25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421669C-EE22-954C-89CF-CAFE50BF43CF}" type="datetime1">
              <a:rPr lang="en-CA" smtClean="0"/>
              <a:t>2025-03-25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614984" y="5325011"/>
            <a:ext cx="3290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30324" y="2593579"/>
            <a:ext cx="3731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Beaudelaire’s</a:t>
            </a:r>
            <a:endParaRPr lang="en-US" sz="4400" dirty="0"/>
          </a:p>
          <a:p>
            <a:r>
              <a:rPr lang="en-US" sz="4400" dirty="0"/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20595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true true true</a:t>
            </a:r>
            <a:endParaRPr lang="en-US" dirty="0"/>
          </a:p>
          <a:p>
            <a:r>
              <a:rPr lang="en-US" dirty="0"/>
              <a:t>B. false false false</a:t>
            </a:r>
          </a:p>
          <a:p>
            <a:r>
              <a:rPr lang="en-US" dirty="0"/>
              <a:t>C. true true false</a:t>
            </a:r>
          </a:p>
          <a:p>
            <a:r>
              <a:rPr lang="en-US" dirty="0"/>
              <a:t>D. </a:t>
            </a:r>
            <a:r>
              <a:rPr lang="en-CA" dirty="0"/>
              <a:t>false false true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B1891-DAB8-C2F5-A90D-F671FC0DC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254" y="2922305"/>
            <a:ext cx="4937690" cy="25241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39163-DFC4-DA72-FA58-759B1E58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6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78" y="458680"/>
            <a:ext cx="5862181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628" y="2308189"/>
            <a:ext cx="3821879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21</a:t>
            </a:r>
            <a:endParaRPr lang="en-US" dirty="0"/>
          </a:p>
          <a:p>
            <a:r>
              <a:rPr lang="en-US" dirty="0"/>
              <a:t>B. 22</a:t>
            </a:r>
          </a:p>
          <a:p>
            <a:r>
              <a:rPr lang="en-US" dirty="0"/>
              <a:t>C. 27</a:t>
            </a:r>
          </a:p>
          <a:p>
            <a:r>
              <a:rPr lang="en-US" dirty="0"/>
              <a:t>D. </a:t>
            </a:r>
            <a:r>
              <a:rPr lang="en-CA" dirty="0"/>
              <a:t>19</a:t>
            </a:r>
          </a:p>
          <a:p>
            <a:r>
              <a:rPr lang="en-CA" dirty="0"/>
              <a:t>E. None of the above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A692B-EBBC-0DED-371C-4C0FF3DC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C8EE9B-F83D-F11E-B600-F673E0C78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02" y="381000"/>
            <a:ext cx="30099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the value of citrus be in the below code?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["Banana", "Lemon"]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["Lemon", "Apple"]</a:t>
            </a:r>
            <a:endParaRPr lang="en-US" dirty="0"/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["Orange", "Lemon"]</a:t>
            </a:r>
            <a:endParaRPr lang="en-US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["Orange", "Lemon", "Apple"]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86A09-BEDD-625E-04D3-9DD2C093A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7" y="1836039"/>
            <a:ext cx="11568779" cy="12098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9C85A-9BA0-AD18-E159-F808FD30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3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What is the output of the following code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60, 5</a:t>
            </a:r>
            <a:endParaRPr lang="en-CA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48, 5</a:t>
            </a:r>
          </a:p>
          <a:p>
            <a:r>
              <a:rPr lang="en-US" dirty="0"/>
              <a:t>C.</a:t>
            </a:r>
            <a:r>
              <a:rPr lang="en-CA" dirty="0">
                <a:latin typeface="Lato" panose="020F0502020204030203" pitchFamily="34" charset="0"/>
              </a:rPr>
              <a:t> 48, 4</a:t>
            </a:r>
          </a:p>
          <a:p>
            <a:r>
              <a:rPr lang="en-CA" b="0" i="0" u="none" strike="noStrike">
                <a:effectLst/>
                <a:latin typeface="Lato" panose="020F0502020204030203" pitchFamily="34" charset="0"/>
              </a:rPr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36, 4</a:t>
            </a:r>
          </a:p>
          <a:p>
            <a:r>
              <a:rPr lang="en-US" dirty="0"/>
              <a:t>D. </a:t>
            </a:r>
            <a:r>
              <a:rPr lang="fr-FR" dirty="0"/>
              <a:t>None of the </a:t>
            </a:r>
            <a:r>
              <a:rPr lang="fr-FR" dirty="0" err="1"/>
              <a:t>above</a:t>
            </a:r>
            <a:r>
              <a:rPr lang="en-CA" dirty="0"/>
              <a:t> 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programming.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DD9DA-8FCD-43DF-BF8D-452CDE5A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D05B3-FF21-CFC1-6D03-7BB320960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915" y="2622549"/>
            <a:ext cx="4995536" cy="26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2</a:t>
            </a:r>
          </a:p>
          <a:p>
            <a:r>
              <a:rPr lang="en-US" dirty="0"/>
              <a:t>B.</a:t>
            </a:r>
            <a:r>
              <a:rPr lang="en-CA" dirty="0"/>
              <a:t> 3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undefined</a:t>
            </a:r>
          </a:p>
          <a:p>
            <a:r>
              <a:rPr lang="en-US" dirty="0"/>
              <a:t>D. </a:t>
            </a:r>
            <a:r>
              <a:rPr lang="en-CA" dirty="0"/>
              <a:t>error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7A507-A7A9-447E-B2CE-BB379378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040" y="1977135"/>
            <a:ext cx="4131030" cy="35468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F060A-7AB7-FA0A-5610-3FE0A007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2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Consider two arrays a and b below. Which option below is NOT correct to merge the arrays?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A</a:t>
            </a:r>
          </a:p>
          <a:p>
            <a:r>
              <a:rPr lang="en-US" dirty="0"/>
              <a:t>B.</a:t>
            </a:r>
            <a:r>
              <a:rPr lang="en-CA" dirty="0"/>
              <a:t> </a:t>
            </a:r>
            <a:r>
              <a:rPr lang="fr-FR" dirty="0"/>
              <a:t>B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C</a:t>
            </a:r>
          </a:p>
          <a:p>
            <a:r>
              <a:rPr lang="en-US" dirty="0"/>
              <a:t>D. </a:t>
            </a:r>
            <a:r>
              <a:rPr lang="en-CA" dirty="0"/>
              <a:t>All of them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07A5D-77C8-4042-62FA-BB2FABC25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452" y="2156739"/>
            <a:ext cx="4256312" cy="3260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FE37E-03DC-3DC9-8DCD-0EE4389B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6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([1,2,3] + [4,5,6] 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error</a:t>
            </a:r>
            <a:endParaRPr lang="en-US" dirty="0"/>
          </a:p>
          <a:p>
            <a:r>
              <a:rPr lang="en-US" dirty="0"/>
              <a:t>B. </a:t>
            </a:r>
            <a:r>
              <a:rPr lang="en-CA" sz="2800" dirty="0"/>
              <a:t>[1, 2, 3, 4, 5, 6]</a:t>
            </a:r>
            <a:endParaRPr lang="en-US" dirty="0"/>
          </a:p>
          <a:p>
            <a:r>
              <a:rPr lang="en-US" dirty="0"/>
              <a:t>C. “</a:t>
            </a:r>
            <a:r>
              <a:rPr lang="en-CA" dirty="0"/>
              <a:t>1</a:t>
            </a:r>
            <a:r>
              <a:rPr lang="en-CA" sz="2800" dirty="0"/>
              <a:t>, 2, 34, 5, 6”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“[1, 2, 3][4, 5, 6]”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C1052-D4CF-B04E-C467-614DF979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>
                <a:latin typeface="Lato" panose="020F0502020204030203" pitchFamily="34" charset="0"/>
              </a:rPr>
              <a:t>Nothing / she’s still single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In love</a:t>
            </a:r>
            <a:endParaRPr lang="en-US" dirty="0"/>
          </a:p>
          <a:p>
            <a:r>
              <a:rPr lang="en-US" dirty="0"/>
              <a:t>C. </a:t>
            </a:r>
            <a:r>
              <a:rPr lang="en-CA" b="0" i="0" u="none" strike="noStrike" dirty="0" err="1">
                <a:effectLst/>
                <a:latin typeface="Lato" panose="020F0502020204030203" pitchFamily="34" charset="0"/>
              </a:rPr>
              <a:t>Situationship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None of the above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7B017-D244-8254-281A-3B87DF5D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F3CC8-48D6-27F2-6A24-3E2B3571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210" y="2480763"/>
            <a:ext cx="6074779" cy="32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0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{ foo: "foo" } undefined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undefined { bar: "bar" }</a:t>
            </a:r>
            <a:endParaRPr lang="en-US" dirty="0"/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undefined undefined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{ foo: "foo" } { bar: "bar" }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75777-DEED-907F-EB58-7916EEB2F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688" y="2070013"/>
            <a:ext cx="4330700" cy="3644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B0470-0812-BA00-1A0B-9CAFF8EA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7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true, true, false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true, true, true</a:t>
            </a:r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true, false, false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false, false false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140A0-C1AA-F4CA-043C-63443C467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224" y="2348825"/>
            <a:ext cx="4059738" cy="33942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9EF99-A262-A6D7-D7C7-E26141A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9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534E2-F889-DB5E-647B-611E8484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72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1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error</a:t>
            </a:r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undefined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D9154-E70F-BC57-DD4B-51843DF42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208" y="2307564"/>
            <a:ext cx="5332475" cy="31412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CB208-7714-51EB-1456-EF9B7233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54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833"/>
            <a:ext cx="12192000" cy="103779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Smoke weed for ever</a:t>
            </a:r>
            <a:endParaRPr lang="en-US" dirty="0"/>
          </a:p>
          <a:p>
            <a:r>
              <a:rPr lang="en-US" dirty="0"/>
              <a:t>B. </a:t>
            </a:r>
            <a:r>
              <a:rPr lang="fr-FR" sz="2800" dirty="0"/>
              <a:t>compile </a:t>
            </a:r>
            <a:r>
              <a:rPr lang="fr-FR" sz="2800" dirty="0" err="1"/>
              <a:t>error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No output</a:t>
            </a:r>
          </a:p>
          <a:p>
            <a:r>
              <a:rPr lang="en-US" dirty="0"/>
              <a:t>D. </a:t>
            </a:r>
            <a:r>
              <a:rPr lang="en-CA" dirty="0"/>
              <a:t>Invalid </a:t>
            </a:r>
            <a:r>
              <a:rPr lang="en-CA" dirty="0" err="1"/>
              <a:t>Js</a:t>
            </a:r>
            <a:endParaRPr lang="en-CA" dirty="0"/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E34A2-A5F4-C435-F8A1-8CF8626A9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407" y="2693618"/>
            <a:ext cx="5911926" cy="28178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8F868-5961-447E-3414-9850D32D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00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 err="1">
                <a:effectLst/>
                <a:latin typeface="Lato" panose="020F0502020204030203" pitchFamily="34" charset="0"/>
              </a:rPr>
              <a:t>NaN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 error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error  error</a:t>
            </a:r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undefined 15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 err="1">
                <a:effectLst/>
                <a:latin typeface="Lato" panose="020F0502020204030203" pitchFamily="34" charset="0"/>
              </a:rPr>
              <a:t>NaN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 15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868A0-8185-83EE-AFB7-D70E6001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889" y="2491810"/>
            <a:ext cx="5681017" cy="26814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D8F83-1DB7-B8E5-3A47-B36BD44C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1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-1</a:t>
            </a:r>
            <a:endParaRPr lang="en-US" dirty="0"/>
          </a:p>
          <a:p>
            <a:r>
              <a:rPr lang="en-US" dirty="0"/>
              <a:t>B.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0</a:t>
            </a:r>
          </a:p>
          <a:p>
            <a:r>
              <a:rPr lang="en-US" dirty="0"/>
              <a:t>C.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2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None of the above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CDBAE-F09D-85F7-41F5-E08872DC1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410" y="3108891"/>
            <a:ext cx="6477198" cy="18639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BBB47-9919-D5AA-5895-9A455F5F4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6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>
                <a:latin typeface="Lato" panose="020F0502020204030203" pitchFamily="34" charset="0"/>
              </a:rPr>
              <a:t>SOEN, SOEN-287, 2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>
                <a:latin typeface="Lato" panose="020F0502020204030203" pitchFamily="34" charset="0"/>
              </a:rPr>
              <a:t>SOEN-287, SOEN-287, 287</a:t>
            </a:r>
            <a:endParaRPr lang="en-CA" b="0" i="0" u="none" strike="noStrike" dirty="0">
              <a:effectLst/>
              <a:latin typeface="Lato" panose="020F0502020204030203" pitchFamily="34" charset="0"/>
            </a:endParaRPr>
          </a:p>
          <a:p>
            <a:r>
              <a:rPr lang="en-US" dirty="0"/>
              <a:t>C. </a:t>
            </a:r>
            <a:r>
              <a:rPr lang="en-CA" dirty="0">
                <a:latin typeface="Lato" panose="020F0502020204030203" pitchFamily="34" charset="0"/>
              </a:rPr>
              <a:t>null, SOEN-287, null</a:t>
            </a:r>
            <a:endParaRPr lang="en-CA" dirty="0"/>
          </a:p>
          <a:p>
            <a:r>
              <a:rPr lang="en-US" dirty="0"/>
              <a:t>D. </a:t>
            </a:r>
            <a:r>
              <a:rPr lang="en-CA" b="0" i="0" u="none" strike="noStrike" dirty="0">
                <a:effectLst/>
                <a:latin typeface="Lato" panose="020F0502020204030203" pitchFamily="34" charset="0"/>
              </a:rPr>
              <a:t>S, </a:t>
            </a:r>
            <a:r>
              <a:rPr lang="en-CA" dirty="0">
                <a:latin typeface="Lato" panose="020F0502020204030203" pitchFamily="34" charset="0"/>
              </a:rPr>
              <a:t>SOEN-287, 2</a:t>
            </a:r>
          </a:p>
          <a:p>
            <a:r>
              <a:rPr lang="en-CA" dirty="0">
                <a:latin typeface="Lato" panose="020F0502020204030203" pitchFamily="34" charset="0"/>
              </a:rPr>
              <a:t>E. I don’t know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D7B1F-0F59-14F5-C357-FC9FD501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502" y="3095547"/>
            <a:ext cx="6154890" cy="17031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799FD-EEC6-BC77-9562-DD9FC3C1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21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value of </a:t>
            </a:r>
            <a:r>
              <a:rPr lang="en-CA" sz="4000" dirty="0" err="1"/>
              <a:t>beaudelaire</a:t>
            </a:r>
            <a:r>
              <a:rPr lang="en-CA" sz="4000" dirty="0"/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1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2</a:t>
            </a:r>
          </a:p>
          <a:p>
            <a:r>
              <a:rPr lang="en-US" dirty="0"/>
              <a:t>C. </a:t>
            </a:r>
            <a:r>
              <a:rPr lang="en-CA" dirty="0"/>
              <a:t>3</a:t>
            </a:r>
          </a:p>
          <a:p>
            <a:r>
              <a:rPr lang="en-US" dirty="0"/>
              <a:t>D. </a:t>
            </a:r>
            <a:r>
              <a:rPr lang="en-CA" dirty="0"/>
              <a:t>4</a:t>
            </a:r>
          </a:p>
          <a:p>
            <a:r>
              <a:rPr lang="en-CA" dirty="0"/>
              <a:t>E. None of the above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C3020-ED6C-4905-7904-16F05FDB3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04" y="2448234"/>
            <a:ext cx="4489973" cy="36035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511E9-F379-992E-FBE7-46F6D5D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89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2423712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The document object is contained in the window object.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62F7D8-F037-EC67-AEA7-458E131E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74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2423712"/>
            <a:ext cx="11124156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console.log(typeof new Number(123)) returns number?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5A7FEF-79B1-1670-810A-A5B3A91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76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64" y="2461291"/>
            <a:ext cx="9707671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console.log(Number(123)) returns [object]?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C5519-A574-4412-C16D-10EF2169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67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535" y="2607824"/>
            <a:ext cx="9570929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console.log('6 apples' &lt; 10) return false ?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64093-0935-A980-081F-592783A6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70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/>
              <a:t>console.log( typeof typeof 1);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string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number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1</a:t>
            </a:r>
          </a:p>
          <a:p>
            <a:r>
              <a:rPr lang="en-US" dirty="0"/>
              <a:t>D. </a:t>
            </a:r>
            <a:r>
              <a:rPr lang="en-CA" dirty="0"/>
              <a:t>true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46074-851A-7146-E231-2D883A86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7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873C4-1690-BDB9-EC81-49307E30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477346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1</a:t>
            </a:r>
          </a:p>
          <a:p>
            <a:r>
              <a:rPr lang="en-US" sz="2400" dirty="0"/>
              <a:t>B. 0</a:t>
            </a:r>
          </a:p>
          <a:p>
            <a:r>
              <a:rPr lang="en-US" sz="2400" dirty="0"/>
              <a:t>C. “true”</a:t>
            </a:r>
          </a:p>
          <a:p>
            <a:r>
              <a:rPr lang="en-US" sz="2400" dirty="0"/>
              <a:t>D. </a:t>
            </a:r>
            <a:r>
              <a:rPr lang="en-CA" sz="2400" dirty="0"/>
              <a:t>true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6C4EC-47B0-B54E-DB41-72615896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48" y="2460358"/>
            <a:ext cx="6268452" cy="25920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DEDEE-4BE8-B0AC-F0CD-EF597EA0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477346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33</a:t>
            </a:r>
          </a:p>
          <a:p>
            <a:r>
              <a:rPr lang="en-US" sz="2400" dirty="0"/>
              <a:t>B. 2</a:t>
            </a:r>
          </a:p>
          <a:p>
            <a:r>
              <a:rPr lang="en-US" sz="2400" dirty="0"/>
              <a:t>C. 8</a:t>
            </a:r>
          </a:p>
          <a:p>
            <a:r>
              <a:rPr lang="en-US" sz="2400" dirty="0"/>
              <a:t>D. </a:t>
            </a:r>
            <a:r>
              <a:rPr lang="en-CA" sz="2400" dirty="0"/>
              <a:t>1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FAA3B-6FE9-0E36-8053-819A23C8A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147" y="2638342"/>
            <a:ext cx="6616497" cy="19821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8F1AB-1E6A-8238-1A44-5288030B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7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559379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false, "2number", true, "apple"</a:t>
            </a:r>
            <a:endParaRPr lang="en-US" sz="2400" dirty="0"/>
          </a:p>
          <a:p>
            <a:r>
              <a:rPr lang="en-US" sz="2400" dirty="0"/>
              <a:t>B. </a:t>
            </a:r>
            <a:r>
              <a:rPr lang="en-CA" sz="2400" dirty="0"/>
              <a:t>true, "2number", false, "orange"</a:t>
            </a:r>
            <a:endParaRPr lang="en-US" sz="2400" dirty="0"/>
          </a:p>
          <a:p>
            <a:r>
              <a:rPr lang="en-US" sz="2400" dirty="0"/>
              <a:t>C. </a:t>
            </a:r>
            <a:r>
              <a:rPr lang="en-CA" sz="2400" dirty="0"/>
              <a:t>false, "</a:t>
            </a:r>
            <a:r>
              <a:rPr lang="en-CA" sz="2400" dirty="0" err="1"/>
              <a:t>NaNnumber</a:t>
            </a:r>
            <a:r>
              <a:rPr lang="en-CA" sz="2400" dirty="0"/>
              <a:t>", false, "orange"</a:t>
            </a:r>
            <a:endParaRPr lang="en-US" sz="2400" dirty="0"/>
          </a:p>
          <a:p>
            <a:r>
              <a:rPr lang="en-US" sz="2400" dirty="0"/>
              <a:t>D. </a:t>
            </a:r>
            <a:r>
              <a:rPr lang="en-CA" sz="2400" dirty="0"/>
              <a:t>true, "</a:t>
            </a:r>
            <a:r>
              <a:rPr lang="en-CA" sz="2400" dirty="0" err="1"/>
              <a:t>NaNnumber</a:t>
            </a:r>
            <a:r>
              <a:rPr lang="en-CA" sz="2400" dirty="0"/>
              <a:t>", true, "apple"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60B15-927F-0342-3C0E-D8F9033C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092" y="2594510"/>
            <a:ext cx="5593791" cy="20353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3B149-C426-A3E4-9847-D4191E52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8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559379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[true, true]</a:t>
            </a:r>
          </a:p>
          <a:p>
            <a:r>
              <a:rPr lang="en-US" sz="2400" dirty="0"/>
              <a:t>B. </a:t>
            </a:r>
            <a:r>
              <a:rPr lang="en-CA" sz="2400" dirty="0"/>
              <a:t>[false, true]</a:t>
            </a:r>
          </a:p>
          <a:p>
            <a:r>
              <a:rPr lang="en-US" sz="2400" dirty="0"/>
              <a:t>C. </a:t>
            </a:r>
            <a:r>
              <a:rPr lang="en-CA" sz="2400" dirty="0"/>
              <a:t>[true, false]</a:t>
            </a:r>
          </a:p>
          <a:p>
            <a:r>
              <a:rPr lang="en-US" sz="2400" dirty="0"/>
              <a:t>D. </a:t>
            </a:r>
            <a:r>
              <a:rPr lang="en-CA" sz="2400" dirty="0"/>
              <a:t>[false, false]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C9FD0-6AE0-DBE2-719D-8E91CE61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037" y="2945525"/>
            <a:ext cx="4394200" cy="1905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21CCC-F706-EA76-60B7-CCF61485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/>
              <a:t>let b = "4";  </a:t>
            </a:r>
            <a:r>
              <a:rPr lang="en-CA" sz="4000" dirty="0" err="1"/>
              <a:t>console.log</a:t>
            </a:r>
            <a:r>
              <a:rPr lang="en-CA" sz="4000" dirty="0"/>
              <a:t>(b +++ 3, b);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44, 4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8, 5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7, 5</a:t>
            </a:r>
          </a:p>
          <a:p>
            <a:r>
              <a:rPr lang="en-US" dirty="0"/>
              <a:t>D. </a:t>
            </a:r>
            <a:r>
              <a:rPr lang="en-CA" dirty="0"/>
              <a:t>43, 5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AB29-5683-EE8E-9CD8-E2601EE1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60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output of the following code?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fr-FR" dirty="0"/>
              <a:t>William</a:t>
            </a:r>
            <a:endParaRPr lang="en-US" dirty="0"/>
          </a:p>
          <a:p>
            <a:r>
              <a:rPr lang="en-US" dirty="0"/>
              <a:t>B. What’s the answer, William</a:t>
            </a:r>
          </a:p>
          <a:p>
            <a:r>
              <a:rPr lang="en-US" dirty="0"/>
              <a:t>C. What’s the answer, </a:t>
            </a:r>
          </a:p>
          <a:p>
            <a:r>
              <a:rPr lang="en-US" dirty="0"/>
              <a:t>D. </a:t>
            </a:r>
            <a:r>
              <a:rPr lang="en-CA" dirty="0"/>
              <a:t>undefined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29562-BF22-A352-FDBB-255897FD9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03" y="2596627"/>
            <a:ext cx="5113055" cy="26137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A7C20-A5BD-2451-4A7A-F46B5808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8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7741</TotalTime>
  <Words>896</Words>
  <Application>Microsoft Macintosh PowerPoint</Application>
  <PresentationFormat>Widescreen</PresentationFormat>
  <Paragraphs>160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-webkit-standard</vt:lpstr>
      <vt:lpstr>Aptos</vt:lpstr>
      <vt:lpstr>Aptos Display</vt:lpstr>
      <vt:lpstr>Arial</vt:lpstr>
      <vt:lpstr>Lato</vt:lpstr>
      <vt:lpstr>Office Theme</vt:lpstr>
      <vt:lpstr>Welcome To</vt:lpstr>
      <vt:lpstr>Please put your phone on silent mode to avoid interruptions</vt:lpstr>
      <vt:lpstr>What is the output of the following code?  console.log( typeof typeof 1);</vt:lpstr>
      <vt:lpstr>What does the following code output?</vt:lpstr>
      <vt:lpstr>What does the following code output?</vt:lpstr>
      <vt:lpstr>What does the following code output?</vt:lpstr>
      <vt:lpstr>What does the following code output?</vt:lpstr>
      <vt:lpstr>What is the output of the following code?  let b = "4";  console.log(b +++ 3, b);</vt:lpstr>
      <vt:lpstr>What is the output of the following code?</vt:lpstr>
      <vt:lpstr>What is the output of the following code?</vt:lpstr>
      <vt:lpstr>What is the output of the following code?</vt:lpstr>
      <vt:lpstr>What will the value of citrus be in the below code? </vt:lpstr>
      <vt:lpstr>PowerPoint Presentation</vt:lpstr>
      <vt:lpstr>PowerPoint Presentation</vt:lpstr>
      <vt:lpstr>PowerPoint Presentation</vt:lpstr>
      <vt:lpstr>What is the output of the following code?  console.log([1,2,3] + [4,5,6] );</vt:lpstr>
      <vt:lpstr>What is the output of the following code?</vt:lpstr>
      <vt:lpstr>What is the output of the following code?</vt:lpstr>
      <vt:lpstr>What is the output of the following code?</vt:lpstr>
      <vt:lpstr>What is the output of the following code?</vt:lpstr>
      <vt:lpstr>What is the output of the following code?</vt:lpstr>
      <vt:lpstr>What is the output of the following code?</vt:lpstr>
      <vt:lpstr>What is the output of the following code?</vt:lpstr>
      <vt:lpstr>What is the output of the following code?</vt:lpstr>
      <vt:lpstr>What is the value of beaudelaire?</vt:lpstr>
      <vt:lpstr>True or False: The document object is contained in the window object.</vt:lpstr>
      <vt:lpstr>True or False: console.log(typeof new Number(123)) returns number?</vt:lpstr>
      <vt:lpstr>True or False: console.log(Number(123)) returns [object]?</vt:lpstr>
      <vt:lpstr>True or False: console.log('6 apples' &lt; 10) return false ?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34</cp:revision>
  <dcterms:created xsi:type="dcterms:W3CDTF">2024-07-03T20:15:14Z</dcterms:created>
  <dcterms:modified xsi:type="dcterms:W3CDTF">2025-03-25T12:34:31Z</dcterms:modified>
</cp:coreProperties>
</file>